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0941"/>
  </p:normalViewPr>
  <p:slideViewPr>
    <p:cSldViewPr>
      <p:cViewPr>
        <p:scale>
          <a:sx n="119" d="100"/>
          <a:sy n="119" d="100"/>
        </p:scale>
        <p:origin x="-7496" y="-9248"/>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009034" y="1265475"/>
            <a:ext cx="620045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5324535"/>
          </a:xfrm>
          <a:prstGeom prst="rect">
            <a:avLst/>
          </a:prstGeom>
          <a:noFill/>
        </p:spPr>
        <p:txBody>
          <a:bodyPr wrap="square" rtlCol="0">
            <a:spAutoFit/>
          </a:bodyPr>
          <a:lstStyle/>
          <a:p>
            <a:r>
              <a:rPr lang="en-US" sz="2600" dirty="0"/>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[3],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555093"/>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600" dirty="0"/>
              <a:t>We then applied </a:t>
            </a:r>
            <a:r>
              <a:rPr lang="en-US" sz="2600" dirty="0" err="1">
                <a:latin typeface="Courier New" panose="02070309020205020404" pitchFamily="49" charset="0"/>
                <a:cs typeface="Courier New" panose="02070309020205020404" pitchFamily="49" charset="0"/>
              </a:rPr>
              <a:t>MaxMass</a:t>
            </a:r>
            <a:r>
              <a:rPr lang="en-US" sz="2600" dirty="0"/>
              <a:t> using the protein expression from wild-type E. coli strain W3110 under minimal media [5] in order to predict which gene knockouts would result in the largest amount of protein reclamation. The results of </a:t>
            </a:r>
            <a:r>
              <a:rPr lang="en-US" sz="2600" dirty="0" err="1">
                <a:latin typeface="Courier New" panose="02070309020205020404" pitchFamily="49" charset="0"/>
                <a:cs typeface="Courier New" panose="02070309020205020404" pitchFamily="49" charset="0"/>
              </a:rPr>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descr="A picture containing kite&#13;&#10;&#13;&#10;Description automatically generated">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16" name="Group 15">
            <a:extLst>
              <a:ext uri="{FF2B5EF4-FFF2-40B4-BE49-F238E27FC236}">
                <a16:creationId xmlns:a16="http://schemas.microsoft.com/office/drawing/2014/main" id="{82A8BF2F-C5FA-CE42-8A13-00971D1972CC}"/>
              </a:ext>
            </a:extLst>
          </p:cNvPr>
          <p:cNvGrpSpPr/>
          <p:nvPr/>
        </p:nvGrpSpPr>
        <p:grpSpPr>
          <a:xfrm>
            <a:off x="14591524" y="3998123"/>
            <a:ext cx="4191000" cy="4169520"/>
            <a:chOff x="10313226" y="10207907"/>
            <a:chExt cx="5608215" cy="5579472"/>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3226" y="10207907"/>
              <a:ext cx="2842724" cy="2842724"/>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41900" y="10210800"/>
              <a:ext cx="2879541" cy="287954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226" y="13050631"/>
              <a:ext cx="2736748" cy="2736748"/>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30200" y="13026529"/>
              <a:ext cx="2869374" cy="2746871"/>
            </a:xfrm>
            <a:prstGeom prst="rect">
              <a:avLst/>
            </a:prstGeom>
          </p:spPr>
        </p:pic>
        <p:sp>
          <p:nvSpPr>
            <p:cNvPr id="5" name="Rectangle 4">
              <a:extLst>
                <a:ext uri="{FF2B5EF4-FFF2-40B4-BE49-F238E27FC236}">
                  <a16:creationId xmlns:a16="http://schemas.microsoft.com/office/drawing/2014/main" id="{B834DDEE-06DD-7B47-9DAB-8A0BBD6FEB81}"/>
                </a:ext>
              </a:extLst>
            </p:cNvPr>
            <p:cNvSpPr/>
            <p:nvPr/>
          </p:nvSpPr>
          <p:spPr>
            <a:xfrm>
              <a:off x="10835078" y="11259346"/>
              <a:ext cx="1736388" cy="72138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3657769" y="11246939"/>
              <a:ext cx="1736388" cy="738664"/>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0866394" y="13956530"/>
              <a:ext cx="1736388" cy="738664"/>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3716000" y="13984073"/>
              <a:ext cx="1736388" cy="73866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gr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Surprisingly, wild-type protein expression is a better estimator of Step10 (10% net error) than Step05 (20% net error).  Another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600" kern="0" dirty="0" err="1">
                <a:solidFill>
                  <a:prstClr val="black"/>
                </a:solidFill>
                <a:latin typeface="Courier New" panose="02070309020205020404" pitchFamily="49" charset="0"/>
                <a:cs typeface="Courier New" panose="02070309020205020404" pitchFamily="49" charset="0"/>
              </a:rPr>
              <a:t>MaxMass</a:t>
            </a:r>
            <a:r>
              <a:rPr lang="en-US" sz="2600" kern="0" dirty="0">
                <a:solidFill>
                  <a:prstClr val="black"/>
                </a:solidFill>
              </a:rPr>
              <a:t>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a:t>
            </a:r>
            <a:r>
              <a:rPr lang="en-US" sz="1200"/>
              <a:t>(2016) Macromolecular </a:t>
            </a:r>
            <a:r>
              <a:rPr lang="en-US" sz="1200" dirty="0"/>
              <a:t>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4"/>
              </a:rPr>
              <a:t>https://doi.org/10.1021/acssynbio.7b00296</a:t>
            </a:r>
            <a:endParaRPr lang="en-US" sz="1200" dirty="0"/>
          </a:p>
          <a:p>
            <a:pPr marL="228600" indent="-228600">
              <a:buFont typeface="+mj-lt"/>
              <a:buAutoNum type="arabicPeriod"/>
            </a:pPr>
            <a:r>
              <a:rPr lang="en-US" sz="1200" dirty="0"/>
              <a:t>KHK Collection </a:t>
            </a:r>
            <a:r>
              <a:rPr lang="en-US" sz="1200" dirty="0">
                <a:hlinkClick r:id="rId15"/>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6"/>
              </a:rPr>
              <a:t>https://doi.org/10.1038/nbt.3418</a:t>
            </a: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238</TotalTime>
  <Words>668</Words>
  <Application>Microsoft Macintosh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61</cp:revision>
  <dcterms:created xsi:type="dcterms:W3CDTF">2012-11-30T02:20:55Z</dcterms:created>
  <dcterms:modified xsi:type="dcterms:W3CDTF">2019-01-15T08:57:23Z</dcterms:modified>
</cp:coreProperties>
</file>